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2" r:id="rId2"/>
    <p:sldId id="283" r:id="rId3"/>
    <p:sldId id="260" r:id="rId4"/>
    <p:sldId id="269" r:id="rId5"/>
    <p:sldId id="261" r:id="rId6"/>
    <p:sldId id="270" r:id="rId7"/>
    <p:sldId id="262" r:id="rId8"/>
    <p:sldId id="264" r:id="rId9"/>
    <p:sldId id="291" r:id="rId10"/>
    <p:sldId id="287" r:id="rId11"/>
    <p:sldId id="288" r:id="rId12"/>
    <p:sldId id="280" r:id="rId13"/>
    <p:sldId id="265" r:id="rId14"/>
    <p:sldId id="281" r:id="rId15"/>
    <p:sldId id="292" r:id="rId16"/>
    <p:sldId id="282" r:id="rId17"/>
    <p:sldId id="289" r:id="rId18"/>
    <p:sldId id="286" r:id="rId19"/>
    <p:sldId id="285" r:id="rId20"/>
    <p:sldId id="271" r:id="rId21"/>
    <p:sldId id="274" r:id="rId22"/>
    <p:sldId id="277" r:id="rId23"/>
    <p:sldId id="278" r:id="rId24"/>
    <p:sldId id="279" r:id="rId25"/>
    <p:sldId id="284" r:id="rId26"/>
    <p:sldId id="276" r:id="rId27"/>
    <p:sldId id="275" r:id="rId28"/>
    <p:sldId id="25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9EF"/>
    <a:srgbClr val="D5DFF1"/>
    <a:srgbClr val="F0D8EE"/>
    <a:srgbClr val="A5CBEF"/>
    <a:srgbClr val="A372F5"/>
    <a:srgbClr val="E6E6E6"/>
    <a:srgbClr val="F5ABCC"/>
    <a:srgbClr val="E4BCE5"/>
    <a:srgbClr val="A384FF"/>
    <a:srgbClr val="F6A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7" autoAdjust="0"/>
    <p:restoredTop sz="90782" autoAdjust="0"/>
  </p:normalViewPr>
  <p:slideViewPr>
    <p:cSldViewPr snapToGrid="0">
      <p:cViewPr varScale="1">
        <p:scale>
          <a:sx n="84" d="100"/>
          <a:sy n="84" d="100"/>
        </p:scale>
        <p:origin x="211" y="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29113-996F-40C5-833E-2E5731BB5A50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1A54-E87D-4451-A09B-A34EA9E37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05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팀에서 발표를 맡은 임지민입니다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하루 견과처럼 간편하면서도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재밌는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프로즌에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발표를 지금 시작하겠습니다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771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smtClean="0"/>
              <a:t>유저가 출제한 문제를 유저가 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 이 문제들을 문제집으로 만들어서 출제하는 것이 저희 서비스의 가장 주요한 기능입니다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이러한 </a:t>
            </a:r>
            <a:r>
              <a:rPr lang="en-US" altLang="ko-KR" baseline="0" dirty="0" smtClean="0"/>
              <a:t>SNS </a:t>
            </a:r>
            <a:r>
              <a:rPr lang="ko-KR" altLang="en-US" baseline="0" dirty="0" smtClean="0"/>
              <a:t>형태를 택해서 간편하지만 함께 할 수 있는 플랫폼을 만들었습니다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82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smtClean="0"/>
              <a:t>유저가 출제한 문제를 유저가 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 이 문제들을 문제집으로 만들어서 출제하는 것이 저희 서비스의 가장 주요한 기능입니다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이러한 </a:t>
            </a:r>
            <a:r>
              <a:rPr lang="en-US" altLang="ko-KR" baseline="0" dirty="0" smtClean="0"/>
              <a:t>SNS </a:t>
            </a:r>
            <a:r>
              <a:rPr lang="ko-KR" altLang="en-US" baseline="0" dirty="0" smtClean="0"/>
              <a:t>형태를 택해서 간편하지만 함께 할 수 있는 플랫폼을 만들었습니다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518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문제만 푼다면 </a:t>
            </a:r>
            <a:r>
              <a:rPr lang="en-US" altLang="ko-KR" dirty="0" smtClean="0"/>
              <a:t>it</a:t>
            </a:r>
            <a:r>
              <a:rPr lang="ko-KR" altLang="en-US" dirty="0" smtClean="0"/>
              <a:t>에 관해서 모두 알기 어렵겠죠</a:t>
            </a:r>
            <a:r>
              <a:rPr lang="en-US" altLang="ko-KR" dirty="0" smtClean="0"/>
              <a:t>? It</a:t>
            </a:r>
            <a:r>
              <a:rPr lang="ko-KR" altLang="en-US" dirty="0" smtClean="0"/>
              <a:t>에서 가장 중요한 것 중 하나가 </a:t>
            </a:r>
            <a:r>
              <a:rPr lang="en-US" altLang="ko-KR" dirty="0" smtClean="0"/>
              <a:t>it</a:t>
            </a:r>
            <a:r>
              <a:rPr lang="ko-KR" altLang="en-US" dirty="0" smtClean="0"/>
              <a:t>트렌드이니까요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그래서 </a:t>
            </a:r>
            <a:r>
              <a:rPr lang="en-US" altLang="ko-KR" dirty="0" smtClean="0"/>
              <a:t>it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 </a:t>
            </a:r>
            <a:r>
              <a:rPr lang="ko-KR" altLang="en-US" baseline="0" dirty="0" err="1" smtClean="0"/>
              <a:t>게시글을</a:t>
            </a:r>
            <a:r>
              <a:rPr lang="ko-KR" altLang="en-US" baseline="0" dirty="0" smtClean="0"/>
              <a:t> 통해 트렌드 및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개념들을 공부하면서 소통할 수 있도록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1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smtClean="0"/>
              <a:t>정보를 작성하면 </a:t>
            </a:r>
            <a:r>
              <a:rPr lang="ko-KR" altLang="en-US" baseline="0" dirty="0" err="1" smtClean="0"/>
              <a:t>메인피드에서</a:t>
            </a:r>
            <a:r>
              <a:rPr lang="ko-KR" altLang="en-US" baseline="0" dirty="0" smtClean="0"/>
              <a:t> 한번에 볼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05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그리고 틀린 문제는 자동으로 </a:t>
            </a:r>
            <a:r>
              <a:rPr lang="ko-KR" altLang="en-US" dirty="0" err="1" smtClean="0"/>
              <a:t>오답노트로</a:t>
            </a:r>
            <a:r>
              <a:rPr lang="ko-KR" altLang="en-US" dirty="0" smtClean="0"/>
              <a:t> 넘어가게 됩니다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오답노트는 작성 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 후로 나뉘어져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문제집으로 풀어도 문제 단위로 </a:t>
            </a:r>
            <a:r>
              <a:rPr lang="ko-KR" altLang="en-US" dirty="0" err="1" smtClean="0"/>
              <a:t>오답노트가</a:t>
            </a:r>
            <a:r>
              <a:rPr lang="ko-KR" altLang="en-US" dirty="0" smtClean="0"/>
              <a:t> 생성되기 때문에 더 세세하게 볼 수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65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그리고 틀린 문제는 자동으로 </a:t>
            </a:r>
            <a:r>
              <a:rPr lang="ko-KR" altLang="en-US" dirty="0" err="1" smtClean="0"/>
              <a:t>오답노트로</a:t>
            </a:r>
            <a:r>
              <a:rPr lang="ko-KR" altLang="en-US" dirty="0" smtClean="0"/>
              <a:t> 넘어가게 됩니다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오답노트는 작성 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 후로 나뉘어져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문제집으로 풀어도 문제 단위로 </a:t>
            </a:r>
            <a:r>
              <a:rPr lang="ko-KR" altLang="en-US" dirty="0" err="1" smtClean="0"/>
              <a:t>오답노트가</a:t>
            </a:r>
            <a:r>
              <a:rPr lang="ko-KR" altLang="en-US" dirty="0" smtClean="0"/>
              <a:t> 생성되기 때문에 더 세세하게 볼 수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93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It </a:t>
            </a:r>
            <a:r>
              <a:rPr lang="ko-KR" altLang="en-US" dirty="0" err="1" smtClean="0"/>
              <a:t>관련이니만큼</a:t>
            </a:r>
            <a:r>
              <a:rPr lang="ko-KR" altLang="en-US" dirty="0" smtClean="0"/>
              <a:t> 태그로 검색을 하여 원하는 스터디를 찾을 수 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시크릿 정보란을 두어 스터디에 참여한 사람에게만 특정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오픈 </a:t>
            </a:r>
            <a:r>
              <a:rPr lang="ko-KR" altLang="en-US" dirty="0" err="1" smtClean="0"/>
              <a:t>톡방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웹엑스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미팅룸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오픈하도록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335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smtClean="0"/>
              <a:t>재미 요소로 등급과 유저 랭킹</a:t>
            </a:r>
            <a:r>
              <a:rPr lang="en-US" altLang="ko-KR" baseline="0" dirty="0" smtClean="0"/>
              <a:t>, </a:t>
            </a:r>
            <a:r>
              <a:rPr lang="ko-KR" altLang="en-US" baseline="0" smtClean="0"/>
              <a:t>인기 문제 제공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42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저희 팀 소개로 넘어가겠습니다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팀을 소개할 수 있는 한 단어가 있다면 바로 소통입니다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원활한 소통을 위해서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싸피에서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제공한 툴을 적극적으로 사용하였고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깃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네이밍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컨벤션을 통해 적극적으로 소통했습니다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98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공부를 하면서 아쉬웠던 점이 있으신가요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채팅으로 답변을 받는다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일단 비전공자인 저의 경우는 진입 장벽이 높다는 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공부해야 할 지 모르는 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물어볼 사람이 없어서 막막하다는 점 이 세가지가 가장 컸습니다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37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오늘 새벽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 기준 총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커밋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769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무려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개나 사용했네요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아래와 같은 형식으로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브랜치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컨벤션을 통일하여 서로 어떤 부분을 하고 있는 지 파악하기 쉽게 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항상 꼼꼼하게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머지를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진행했습니다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45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소통에 대한 고민과 발전이 가장 돋보이는 곳이 바로 지라인데요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ko-KR" altLang="en-US" dirty="0" err="1" smtClean="0"/>
              <a:t>번다운</a:t>
            </a:r>
            <a:r>
              <a:rPr lang="ko-KR" altLang="en-US" dirty="0" smtClean="0"/>
              <a:t> 차트를 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지라에 </a:t>
            </a:r>
            <a:r>
              <a:rPr lang="ko-KR" altLang="en-US" dirty="0" err="1" smtClean="0"/>
              <a:t>지읒자도</a:t>
            </a:r>
            <a:r>
              <a:rPr lang="ko-KR" altLang="en-US" dirty="0" smtClean="0"/>
              <a:t> 모르는 것 같네요 마치 호주의 테이블 마운틴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코치님과 </a:t>
            </a:r>
            <a:r>
              <a:rPr lang="ko-KR" altLang="en-US" dirty="0" err="1" smtClean="0"/>
              <a:t>컨설턴트님의</a:t>
            </a:r>
            <a:r>
              <a:rPr lang="ko-KR" altLang="en-US" dirty="0" smtClean="0"/>
              <a:t> 피드백을 듣고 개선한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주차의 모습입니다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01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주차 아름답죠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저희 팀은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노션을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문서화와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명세서 작업을 진행했습니다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소통에 필요한 자료를 모두 문서화해 팀원이 부재중이더라도 원활하게 소통하도록 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25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개나 되는 많은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양도 깔끔한 문서화로 문제없이 진행했습니다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600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인의 레인저의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피땀눈물이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담긴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이었습니다 감사합니다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:)</a:t>
            </a:r>
          </a:p>
          <a:p>
            <a:r>
              <a:rPr lang="ko-KR" altLang="en-US" dirty="0" smtClean="0"/>
              <a:t>여러분 잠시만요 저희 팀 슬로건이 </a:t>
            </a:r>
            <a:r>
              <a:rPr lang="ko-KR" altLang="en-US" dirty="0" err="1" smtClean="0"/>
              <a:t>뭐였죠</a:t>
            </a:r>
            <a:r>
              <a:rPr lang="en-US" altLang="ko-KR" dirty="0" smtClean="0"/>
              <a:t>? (</a:t>
            </a:r>
            <a:r>
              <a:rPr lang="ko-KR" altLang="en-US" dirty="0" smtClean="0"/>
              <a:t>채팅으로 받는다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089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 이제부터 언제 어디서나 함께하는 시간 </a:t>
            </a:r>
            <a:r>
              <a:rPr lang="ko-KR" altLang="en-US" dirty="0" err="1" smtClean="0"/>
              <a:t>큐앤에이</a:t>
            </a:r>
            <a:r>
              <a:rPr lang="ko-KR" altLang="en-US" dirty="0" smtClean="0"/>
              <a:t> 시간을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4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이러한 아쉬운 점은 비단 저만의 이슈가 아닙니다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붐으로 인해 개발 업계가 인력난을 겪고 있다는 것은 다들 알고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계실겁니다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비전공자나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 취업을 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사회인들에게도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공부 열풍이 불고 있는 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이들이 간편하게 이용할 공부 플랫폼은 없습니다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이 페인 포인트를 해결하는 데 저희 팀은 중점을 두었습니다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673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서비스는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자기주도학습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 출제와 풀이는 물론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정보까지 한번에 습득할 수 있고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스낵 형태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간편한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가볍게 볼 수 있으며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함께하는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모든 과정을 유저들과 소통하며 즐길 수 있는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71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어디서나 함께하는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프로즌입니다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4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홍보 </a:t>
            </a:r>
            <a:r>
              <a:rPr lang="en-US" altLang="ko-KR" dirty="0" smtClean="0"/>
              <a:t>UCC </a:t>
            </a:r>
            <a:r>
              <a:rPr lang="ko-KR" altLang="en-US" dirty="0" smtClean="0"/>
              <a:t>시청하시겠습니다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69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가장 중요한 기능 소개 및 시연으로 넘어가겠습니다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20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주요 기능은 다음과 같습니다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인스타그램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게시물을 올리듯 문제 출제와 정보 게시를 할 수 있고 이를 중심으로 스크랩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문제집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오답노트 기능이 구현되어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또한 저희만의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위한 스터디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기능도 구현하였는데요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뒤에서 자세히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128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aseline="0" dirty="0" smtClean="0"/>
              <a:t>유저가 출제한 문제를 유저가 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 이 문제들을 문제집으로 만들어서 출제하는 것이 저희 서비스의 가장 주요한 기능입니다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이러한 </a:t>
            </a:r>
            <a:r>
              <a:rPr lang="en-US" altLang="ko-KR" baseline="0" dirty="0" smtClean="0"/>
              <a:t>SNS </a:t>
            </a:r>
            <a:r>
              <a:rPr lang="ko-KR" altLang="en-US" baseline="0" dirty="0" smtClean="0"/>
              <a:t>형태를 택해서 간편하지만 함께 할 수 있는 플랫폼을 만들었습니다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11A54-E87D-4451-A09B-A34EA9E378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934B-1425-4FA4-8399-9659E5319012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99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30D18-67A5-432A-929D-BA2AF9155303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4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9AE9-4506-4086-BCA5-3EAB00430A31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3EFD-2965-41DC-B00C-9956C03C37D2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2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CDA01-0822-4F56-80B4-C9345F3EE630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1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CC68-02CC-4A2D-A55B-7D5CF906249E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70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D12D8-4EE9-495B-8354-8EAC343E53D3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39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67553-A86B-488F-84C0-107327AF5862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4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5E4B-F2C3-4538-8B99-9FECED079FDA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1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5CFB3-CDE1-4E88-B5A5-E4E76A93A8D5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9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63D2-5104-4035-8EA3-8D7293D997A6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09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824E3-E62D-4C03-995C-4B74253E9435}" type="datetime1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7CA6C-CC1F-4429-82E1-731C5179D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3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000">
              <a:srgbClr val="F0D8EE"/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64937" y="798928"/>
            <a:ext cx="5246703" cy="5255581"/>
            <a:chOff x="0" y="0"/>
            <a:chExt cx="6826928" cy="685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26928" cy="685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811" y="3030888"/>
              <a:ext cx="1203008" cy="1203008"/>
            </a:xfrm>
            <a:prstGeom prst="ellipse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324725" y="3820751"/>
            <a:ext cx="4029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PROSN</a:t>
            </a:r>
            <a:endParaRPr lang="ko-KR" altLang="en-US" sz="80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50894" y="5043604"/>
            <a:ext cx="209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A705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97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AD9EF"/>
            </a:gs>
            <a:gs pos="0">
              <a:srgbClr val="D5DF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3827" y="361422"/>
            <a:ext cx="1145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 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문제집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social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networking</a:t>
            </a:r>
            <a:r>
              <a:rPr lang="ko-KR" altLang="en-US" sz="3200" b="1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+ 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8" y="1048908"/>
            <a:ext cx="9760006" cy="54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AD9EF"/>
            </a:gs>
            <a:gs pos="0">
              <a:srgbClr val="D5DF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3827" y="361422"/>
            <a:ext cx="1145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 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문제집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social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networking</a:t>
            </a:r>
            <a:r>
              <a:rPr lang="ko-KR" altLang="en-US" sz="3200" b="1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+ 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78" y="1229550"/>
            <a:ext cx="9114310" cy="5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EAD9E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3827" y="361422"/>
            <a:ext cx="1145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IT 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정보</a:t>
            </a:r>
            <a:endParaRPr lang="en-US" altLang="ko-KR" sz="3200" b="1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" y="1012190"/>
            <a:ext cx="10149840" cy="57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AD9EF"/>
            </a:gs>
            <a:gs pos="0">
              <a:srgbClr val="D5DF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3827" y="361422"/>
            <a:ext cx="1145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메인피드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29" y="1248726"/>
            <a:ext cx="9208008" cy="51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F0D8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3827" y="361422"/>
            <a:ext cx="1145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오답노트</a:t>
            </a:r>
            <a:endParaRPr lang="en-US" altLang="ko-KR" sz="3200" b="1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28" y="1004370"/>
            <a:ext cx="9411210" cy="5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4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F0D8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3827" y="361422"/>
            <a:ext cx="1145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오답노트</a:t>
            </a:r>
            <a:endParaRPr lang="en-US" altLang="ko-KR" sz="3200" b="1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7" y="1014984"/>
            <a:ext cx="9948672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EAD9E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3827" y="361422"/>
            <a:ext cx="1145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스터디</a:t>
            </a:r>
            <a:endParaRPr lang="en-US" altLang="ko-KR" sz="3200" b="1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29" y="997227"/>
            <a:ext cx="9436608" cy="530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AD9EF"/>
            </a:gs>
            <a:gs pos="0">
              <a:srgbClr val="D5DF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3827" y="361422"/>
            <a:ext cx="1145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재미 요소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7" y="1347024"/>
            <a:ext cx="3346094" cy="29072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2" y="1475040"/>
            <a:ext cx="7944106" cy="446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EAD9E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97987" y="1967080"/>
            <a:ext cx="4029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라이브 시연</a:t>
            </a:r>
            <a:endParaRPr lang="ko-KR" altLang="en-US" sz="80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1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5ABCC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8365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</a:t>
            </a:r>
            <a:r>
              <a:rPr lang="en-US" altLang="ko-KR" sz="4400" b="1" spc="6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3.</a:t>
            </a:r>
            <a:endParaRPr lang="ko-KR" altLang="en-US" sz="4400" b="1" spc="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 소개</a:t>
            </a:r>
            <a:endParaRPr lang="ko-KR" altLang="en-US" sz="2800" spc="3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000">
              <a:srgbClr val="F0D8EE"/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16194" y="2151727"/>
            <a:ext cx="69596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IT </a:t>
            </a:r>
            <a:r>
              <a:rPr lang="ko-KR" altLang="en-US" sz="8000" b="1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공부를 하며 아쉬웠던 점</a:t>
            </a:r>
            <a:r>
              <a:rPr lang="en-US" altLang="ko-KR" sz="8000" b="1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en-US" sz="8000" b="1" dirty="0">
              <a:solidFill>
                <a:srgbClr val="A372F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6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F0D8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16" y="39391"/>
            <a:ext cx="6546284" cy="35658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05241" y="280185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남성은</a:t>
            </a:r>
            <a:endParaRPr lang="en-US" altLang="ko-KR" sz="2000" b="1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FE</a:t>
            </a:r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 </a:t>
            </a:r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팀장 </a:t>
            </a:r>
            <a:r>
              <a:rPr lang="en-US" altLang="ko-KR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Design</a:t>
            </a:r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팀장</a:t>
            </a:r>
          </a:p>
          <a:p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/>
            </a:r>
            <a:b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2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오채명</a:t>
            </a:r>
            <a:endParaRPr lang="en-US" altLang="ko-KR" sz="2000" b="1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FE / FE </a:t>
            </a:r>
            <a:r>
              <a:rPr lang="en-US" altLang="ko-KR" sz="20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Git</a:t>
            </a:r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형상 관리</a:t>
            </a:r>
          </a:p>
          <a:p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/>
            </a:r>
            <a:b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임지민</a:t>
            </a:r>
            <a:endParaRPr lang="en-US" altLang="ko-KR" sz="2000" b="1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FE / </a:t>
            </a:r>
            <a:r>
              <a:rPr lang="ko-KR" altLang="en-US" sz="20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개발 일정 </a:t>
            </a:r>
            <a:r>
              <a:rPr lang="ko-KR" altLang="en-US" sz="20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관리</a:t>
            </a:r>
          </a:p>
          <a:p>
            <a:endParaRPr lang="ko-KR" altLang="en-US" sz="2000" b="0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778" y="3798066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고유라</a:t>
            </a:r>
            <a:endParaRPr lang="en-US" altLang="ko-KR" sz="2000" b="1" dirty="0" smtClean="0">
              <a:solidFill>
                <a:schemeClr val="tx1">
                  <a:lumMod val="95000"/>
                  <a:lumOff val="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BE / Jira </a:t>
            </a:r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관리</a:t>
            </a:r>
          </a:p>
          <a:p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ko-KR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박성민</a:t>
            </a:r>
            <a:endParaRPr lang="en-US" altLang="ko-KR" sz="2000" b="1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BE / BE</a:t>
            </a:r>
            <a:r>
              <a:rPr lang="ko-KR" altLang="en-US" sz="20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000" dirty="0" err="1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Git</a:t>
            </a:r>
            <a:r>
              <a:rPr lang="ko-KR" altLang="en-US" sz="20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형상 관리 </a:t>
            </a:r>
            <a:r>
              <a:rPr lang="en-US" altLang="ko-KR" sz="20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 PM</a:t>
            </a:r>
            <a:endParaRPr lang="ko-KR" altLang="en-US" sz="2000" b="0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/>
            </a:r>
            <a:br>
              <a:rPr lang="ko-KR" altLang="en-US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2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정여명</a:t>
            </a:r>
            <a:endParaRPr lang="en-US" altLang="ko-KR" sz="2000" b="1" dirty="0" smtClean="0">
              <a:solidFill>
                <a:schemeClr val="tx1">
                  <a:lumMod val="95000"/>
                  <a:lumOff val="5000"/>
                </a:schemeClr>
              </a:solidFill>
              <a:effectLst/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000" b="0" dirty="0" smtClean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강원교육튼튼" panose="02020603020101020101" pitchFamily="18" charset="-127"/>
                <a:ea typeface="강원교육튼튼" panose="02020603020101020101" pitchFamily="18" charset="-127"/>
              </a:rPr>
              <a:t>BE / Ser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ver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관리</a:t>
            </a:r>
            <a:endParaRPr lang="ko-KR" altLang="en-US" sz="20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707" y="1763502"/>
            <a:ext cx="4054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A705 === ‘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소통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’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52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rgbClr val="D5DFF1"/>
            </a:gs>
            <a:gs pos="100000">
              <a:srgbClr val="F0D8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3827" y="361422"/>
            <a:ext cx="209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GITLAB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99" y="0"/>
            <a:ext cx="9015241" cy="16994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9" y="1805409"/>
            <a:ext cx="4483201" cy="455094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62" y="2186214"/>
            <a:ext cx="6396476" cy="40825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3827" y="6262297"/>
            <a:ext cx="209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깃 컨벤션</a:t>
            </a:r>
            <a:endParaRPr lang="ko-KR" altLang="en-US" sz="2000" b="1" dirty="0">
              <a:solidFill>
                <a:srgbClr val="A372F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3347" y="6289631"/>
            <a:ext cx="209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머지 </a:t>
            </a:r>
            <a:r>
              <a:rPr lang="en-US" altLang="ko-KR" sz="2000" b="1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++</a:t>
            </a:r>
            <a:endParaRPr lang="ko-KR" altLang="en-US" sz="2000" b="1" dirty="0">
              <a:solidFill>
                <a:srgbClr val="A372F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6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F0D8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40" y="1348882"/>
            <a:ext cx="4754900" cy="24352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827" y="361422"/>
            <a:ext cx="209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JIRA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408" y="4380690"/>
            <a:ext cx="209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주차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8893" y="1647650"/>
            <a:ext cx="209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주차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40" y="4094480"/>
            <a:ext cx="6393128" cy="24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3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F0D8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24" y="2371666"/>
            <a:ext cx="9505360" cy="3582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827" y="361422"/>
            <a:ext cx="209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JIRA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475" y="1254157"/>
            <a:ext cx="209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주차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7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F0D8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1027" y="403015"/>
            <a:ext cx="7122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NOTION- 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문서화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7" y="1227760"/>
            <a:ext cx="6167075" cy="540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F0D8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1027" y="403015"/>
            <a:ext cx="7122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NOTION- API 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명세서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20" y="0"/>
            <a:ext cx="208048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7" y="1166874"/>
            <a:ext cx="7214093" cy="54492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84147" y="6136700"/>
            <a:ext cx="2090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총 </a:t>
            </a:r>
            <a:r>
              <a:rPr lang="en-US" altLang="ko-KR" sz="3200" b="1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59</a:t>
            </a:r>
            <a:r>
              <a:rPr lang="ko-KR" altLang="en-US" sz="3200" b="1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개</a:t>
            </a:r>
            <a:endParaRPr lang="ko-KR" altLang="en-US" sz="3200" b="1" dirty="0">
              <a:solidFill>
                <a:srgbClr val="A372F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3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F0D8E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1076960" y="1449923"/>
            <a:ext cx="5551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600" dirty="0" smtClean="0">
                <a:solidFill>
                  <a:srgbClr val="A372F5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THANK YOU :)</a:t>
            </a:r>
            <a:endParaRPr lang="ko-KR" altLang="en-US" sz="4400" b="1" spc="600" dirty="0">
              <a:solidFill>
                <a:srgbClr val="A372F5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40" y="2845435"/>
            <a:ext cx="5715000" cy="321945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087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0D8EE"/>
            </a:gs>
            <a:gs pos="0">
              <a:srgbClr val="D5DF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2737" y="1654399"/>
            <a:ext cx="682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‘QUESTION' +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‘ANSWER’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13608" y="4743493"/>
            <a:ext cx="676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언제 어디서나 함께하는 </a:t>
            </a:r>
            <a:r>
              <a:rPr lang="ko-KR" altLang="en-US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시간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Q&amp;A</a:t>
            </a:r>
            <a:endParaRPr lang="ko-KR" altLang="en-US" sz="32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63" y="2620100"/>
            <a:ext cx="7166297" cy="1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03976" y="1326732"/>
            <a:ext cx="32225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01 </a:t>
            </a:r>
            <a:r>
              <a:rPr lang="ko-KR" altLang="en-US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 소개</a:t>
            </a:r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02 </a:t>
            </a:r>
            <a:r>
              <a:rPr lang="ko-KR" altLang="en-US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기획 배경</a:t>
            </a:r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03 </a:t>
            </a:r>
            <a:r>
              <a:rPr lang="ko-KR" altLang="en-US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프로젝트 소개</a:t>
            </a:r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04 </a:t>
            </a:r>
            <a:r>
              <a:rPr lang="ko-KR" altLang="en-US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시연</a:t>
            </a:r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en-US" altLang="ko-KR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05 </a:t>
            </a:r>
            <a:r>
              <a:rPr lang="ko-KR" altLang="en-US" sz="28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기대 효과</a:t>
            </a:r>
            <a:endParaRPr lang="en-US" altLang="ko-KR" sz="28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9044" y="4598633"/>
            <a:ext cx="4259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CONTENTS</a:t>
            </a:r>
            <a:endParaRPr lang="ko-KR" altLang="en-US" sz="44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526FC60-AFA3-450D-B916-DB651E709DEF}"/>
              </a:ext>
            </a:extLst>
          </p:cNvPr>
          <p:cNvCxnSpPr/>
          <p:nvPr/>
        </p:nvCxnSpPr>
        <p:spPr>
          <a:xfrm flipV="1">
            <a:off x="1049044" y="5368074"/>
            <a:ext cx="5840028" cy="14229"/>
          </a:xfrm>
          <a:prstGeom prst="line">
            <a:avLst/>
          </a:prstGeom>
          <a:ln w="57150">
            <a:solidFill>
              <a:srgbClr val="A372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3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000">
              <a:srgbClr val="F0D8EE"/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395" y="1944600"/>
            <a:ext cx="6683319" cy="18060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946" y="678977"/>
            <a:ext cx="8657070" cy="108213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83D2009-65C9-49F8-80A9-7C93CDE682BB}"/>
              </a:ext>
            </a:extLst>
          </p:cNvPr>
          <p:cNvSpPr/>
          <p:nvPr/>
        </p:nvSpPr>
        <p:spPr>
          <a:xfrm>
            <a:off x="5611884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567E683-7A98-453D-AF9A-7FDF8E9093AB}"/>
              </a:ext>
            </a:extLst>
          </p:cNvPr>
          <p:cNvSpPr/>
          <p:nvPr/>
        </p:nvSpPr>
        <p:spPr>
          <a:xfrm>
            <a:off x="5831045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FEC0A05-036F-4A6D-8640-F965950DF987}"/>
              </a:ext>
            </a:extLst>
          </p:cNvPr>
          <p:cNvSpPr/>
          <p:nvPr/>
        </p:nvSpPr>
        <p:spPr>
          <a:xfrm>
            <a:off x="6050206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8AC0FC-34BB-4B6B-BBA0-1C17FC01EE0B}"/>
              </a:ext>
            </a:extLst>
          </p:cNvPr>
          <p:cNvSpPr/>
          <p:nvPr/>
        </p:nvSpPr>
        <p:spPr>
          <a:xfrm>
            <a:off x="6269367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B1E2643-8570-4C0B-9BDE-0C589D6EB061}"/>
              </a:ext>
            </a:extLst>
          </p:cNvPr>
          <p:cNvSpPr/>
          <p:nvPr/>
        </p:nvSpPr>
        <p:spPr>
          <a:xfrm>
            <a:off x="6488527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175C7E2-1BE1-4AEC-A5C5-C003468B46C3}"/>
              </a:ext>
            </a:extLst>
          </p:cNvPr>
          <p:cNvSpPr/>
          <p:nvPr/>
        </p:nvSpPr>
        <p:spPr>
          <a:xfrm>
            <a:off x="6707688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9F32AE2-1650-4980-86C3-31C6F217443A}"/>
              </a:ext>
            </a:extLst>
          </p:cNvPr>
          <p:cNvSpPr/>
          <p:nvPr/>
        </p:nvSpPr>
        <p:spPr>
          <a:xfrm>
            <a:off x="6926849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AEB38A4-0C3C-44CC-8E94-99624147F722}"/>
              </a:ext>
            </a:extLst>
          </p:cNvPr>
          <p:cNvSpPr/>
          <p:nvPr/>
        </p:nvSpPr>
        <p:spPr>
          <a:xfrm>
            <a:off x="7146010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5BA1AB-8F15-4023-8D1A-92B420584C09}"/>
              </a:ext>
            </a:extLst>
          </p:cNvPr>
          <p:cNvSpPr/>
          <p:nvPr/>
        </p:nvSpPr>
        <p:spPr>
          <a:xfrm>
            <a:off x="7365171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24BF92A-3B76-4ACA-B49C-BB02F2CA88CB}"/>
              </a:ext>
            </a:extLst>
          </p:cNvPr>
          <p:cNvSpPr/>
          <p:nvPr/>
        </p:nvSpPr>
        <p:spPr>
          <a:xfrm>
            <a:off x="7584332" y="3856961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075CA8-F5AC-4FD3-B1A5-D3A757BBFDF6}"/>
              </a:ext>
            </a:extLst>
          </p:cNvPr>
          <p:cNvSpPr/>
          <p:nvPr/>
        </p:nvSpPr>
        <p:spPr>
          <a:xfrm>
            <a:off x="5611884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8487CCC-576E-450F-A71E-6C1DBC14E069}"/>
              </a:ext>
            </a:extLst>
          </p:cNvPr>
          <p:cNvSpPr/>
          <p:nvPr/>
        </p:nvSpPr>
        <p:spPr>
          <a:xfrm>
            <a:off x="5831045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1ACE2D3-3B0D-4E56-885D-3E27EE421B3F}"/>
              </a:ext>
            </a:extLst>
          </p:cNvPr>
          <p:cNvSpPr/>
          <p:nvPr/>
        </p:nvSpPr>
        <p:spPr>
          <a:xfrm>
            <a:off x="6050206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CDB9DE0-77BB-420D-98DB-EDA9FF0D90BC}"/>
              </a:ext>
            </a:extLst>
          </p:cNvPr>
          <p:cNvSpPr/>
          <p:nvPr/>
        </p:nvSpPr>
        <p:spPr>
          <a:xfrm>
            <a:off x="6269367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330A39-CACA-41DA-89C8-565E3BE5765A}"/>
              </a:ext>
            </a:extLst>
          </p:cNvPr>
          <p:cNvSpPr/>
          <p:nvPr/>
        </p:nvSpPr>
        <p:spPr>
          <a:xfrm>
            <a:off x="6488527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FB1BCF2-E87C-422A-82BE-7567115451F1}"/>
              </a:ext>
            </a:extLst>
          </p:cNvPr>
          <p:cNvSpPr/>
          <p:nvPr/>
        </p:nvSpPr>
        <p:spPr>
          <a:xfrm>
            <a:off x="6707688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DCBBC5D-56A5-42DB-AD6B-D06A9D6ACAD6}"/>
              </a:ext>
            </a:extLst>
          </p:cNvPr>
          <p:cNvSpPr/>
          <p:nvPr/>
        </p:nvSpPr>
        <p:spPr>
          <a:xfrm>
            <a:off x="6926849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CDCC044-1376-46F0-8938-C98D7629DA97}"/>
              </a:ext>
            </a:extLst>
          </p:cNvPr>
          <p:cNvSpPr/>
          <p:nvPr/>
        </p:nvSpPr>
        <p:spPr>
          <a:xfrm>
            <a:off x="7146010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FE90D34-1D1D-4481-8766-354F4282CB32}"/>
              </a:ext>
            </a:extLst>
          </p:cNvPr>
          <p:cNvSpPr/>
          <p:nvPr/>
        </p:nvSpPr>
        <p:spPr>
          <a:xfrm>
            <a:off x="7365171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B2BF9F-18F8-4E19-9025-A2DDE8CB20FA}"/>
              </a:ext>
            </a:extLst>
          </p:cNvPr>
          <p:cNvSpPr/>
          <p:nvPr/>
        </p:nvSpPr>
        <p:spPr>
          <a:xfrm>
            <a:off x="7584332" y="4083960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AB9CED-EA24-4116-9FCD-DBB0409A4F53}"/>
              </a:ext>
            </a:extLst>
          </p:cNvPr>
          <p:cNvSpPr/>
          <p:nvPr/>
        </p:nvSpPr>
        <p:spPr>
          <a:xfrm>
            <a:off x="5611884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A3D1741-09D2-4344-8434-2CBE4672A00D}"/>
              </a:ext>
            </a:extLst>
          </p:cNvPr>
          <p:cNvSpPr/>
          <p:nvPr/>
        </p:nvSpPr>
        <p:spPr>
          <a:xfrm>
            <a:off x="5831045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08E5DF-ECB4-4656-9F03-2628A43EEFC8}"/>
              </a:ext>
            </a:extLst>
          </p:cNvPr>
          <p:cNvSpPr/>
          <p:nvPr/>
        </p:nvSpPr>
        <p:spPr>
          <a:xfrm>
            <a:off x="6050206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D9E4083-91D5-451D-A43C-F356E7093CE0}"/>
              </a:ext>
            </a:extLst>
          </p:cNvPr>
          <p:cNvSpPr/>
          <p:nvPr/>
        </p:nvSpPr>
        <p:spPr>
          <a:xfrm>
            <a:off x="6269367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845343C-13EF-4906-BB0A-4FB70C17AECF}"/>
              </a:ext>
            </a:extLst>
          </p:cNvPr>
          <p:cNvSpPr/>
          <p:nvPr/>
        </p:nvSpPr>
        <p:spPr>
          <a:xfrm>
            <a:off x="6488527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FE1169E-0DE6-4994-A5C9-15D575958B54}"/>
              </a:ext>
            </a:extLst>
          </p:cNvPr>
          <p:cNvSpPr/>
          <p:nvPr/>
        </p:nvSpPr>
        <p:spPr>
          <a:xfrm>
            <a:off x="6707688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4FC187A-A3A8-436D-9DB4-62B6D805F21A}"/>
              </a:ext>
            </a:extLst>
          </p:cNvPr>
          <p:cNvSpPr/>
          <p:nvPr/>
        </p:nvSpPr>
        <p:spPr>
          <a:xfrm>
            <a:off x="6926849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40A890-7E8B-4934-8A6F-1725782BA430}"/>
              </a:ext>
            </a:extLst>
          </p:cNvPr>
          <p:cNvSpPr/>
          <p:nvPr/>
        </p:nvSpPr>
        <p:spPr>
          <a:xfrm>
            <a:off x="7146010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CDA3145-DB9E-4B3C-BDB3-81394F3FA7C8}"/>
              </a:ext>
            </a:extLst>
          </p:cNvPr>
          <p:cNvSpPr/>
          <p:nvPr/>
        </p:nvSpPr>
        <p:spPr>
          <a:xfrm>
            <a:off x="7365171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D78A077-9AA8-4CBA-9613-39A8A2DE4231}"/>
              </a:ext>
            </a:extLst>
          </p:cNvPr>
          <p:cNvSpPr/>
          <p:nvPr/>
        </p:nvSpPr>
        <p:spPr>
          <a:xfrm>
            <a:off x="7584332" y="4310959"/>
            <a:ext cx="123751" cy="1265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BFFE1BE-04C4-4C2A-8EC5-2669D0C48454}"/>
              </a:ext>
            </a:extLst>
          </p:cNvPr>
          <p:cNvSpPr/>
          <p:nvPr/>
        </p:nvSpPr>
        <p:spPr>
          <a:xfrm>
            <a:off x="5611884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024EDB5-0D45-40F9-9ED2-6B94C6BE17C7}"/>
              </a:ext>
            </a:extLst>
          </p:cNvPr>
          <p:cNvSpPr/>
          <p:nvPr/>
        </p:nvSpPr>
        <p:spPr>
          <a:xfrm>
            <a:off x="5831045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912EFD0-6CB5-43C3-8A90-04098A17CE91}"/>
              </a:ext>
            </a:extLst>
          </p:cNvPr>
          <p:cNvSpPr/>
          <p:nvPr/>
        </p:nvSpPr>
        <p:spPr>
          <a:xfrm>
            <a:off x="6050206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C9540D9-52EB-4B3C-9653-E3D488802FA4}"/>
              </a:ext>
            </a:extLst>
          </p:cNvPr>
          <p:cNvSpPr/>
          <p:nvPr/>
        </p:nvSpPr>
        <p:spPr>
          <a:xfrm>
            <a:off x="6269367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A48B425-B8C7-4F7E-93C0-E53A9FC276C2}"/>
              </a:ext>
            </a:extLst>
          </p:cNvPr>
          <p:cNvSpPr/>
          <p:nvPr/>
        </p:nvSpPr>
        <p:spPr>
          <a:xfrm>
            <a:off x="6488527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D96641D-FB77-4D66-A15F-AE55B1A6EAC0}"/>
              </a:ext>
            </a:extLst>
          </p:cNvPr>
          <p:cNvSpPr/>
          <p:nvPr/>
        </p:nvSpPr>
        <p:spPr>
          <a:xfrm>
            <a:off x="6707688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659F889-8B97-43CC-92F9-C90C718DC138}"/>
              </a:ext>
            </a:extLst>
          </p:cNvPr>
          <p:cNvSpPr/>
          <p:nvPr/>
        </p:nvSpPr>
        <p:spPr>
          <a:xfrm>
            <a:off x="6926849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8A8A1EE-A0A0-4F93-96AE-006BC67B29F4}"/>
              </a:ext>
            </a:extLst>
          </p:cNvPr>
          <p:cNvSpPr/>
          <p:nvPr/>
        </p:nvSpPr>
        <p:spPr>
          <a:xfrm>
            <a:off x="7146010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FFE311-2DF0-4283-AB10-12173EDE9848}"/>
              </a:ext>
            </a:extLst>
          </p:cNvPr>
          <p:cNvSpPr/>
          <p:nvPr/>
        </p:nvSpPr>
        <p:spPr>
          <a:xfrm>
            <a:off x="7365171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4958124-CD9C-472A-8192-1E411890E999}"/>
              </a:ext>
            </a:extLst>
          </p:cNvPr>
          <p:cNvSpPr/>
          <p:nvPr/>
        </p:nvSpPr>
        <p:spPr>
          <a:xfrm>
            <a:off x="7584332" y="4537958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C44F5B0-F118-481D-A906-DAE5335778CE}"/>
              </a:ext>
            </a:extLst>
          </p:cNvPr>
          <p:cNvSpPr/>
          <p:nvPr/>
        </p:nvSpPr>
        <p:spPr>
          <a:xfrm>
            <a:off x="5611884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8E32CE9-30BB-4C2B-9A1E-B5750DD97019}"/>
              </a:ext>
            </a:extLst>
          </p:cNvPr>
          <p:cNvSpPr/>
          <p:nvPr/>
        </p:nvSpPr>
        <p:spPr>
          <a:xfrm>
            <a:off x="5831045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3657EBE-81B1-4345-AEEC-3B26694B3A53}"/>
              </a:ext>
            </a:extLst>
          </p:cNvPr>
          <p:cNvSpPr/>
          <p:nvPr/>
        </p:nvSpPr>
        <p:spPr>
          <a:xfrm>
            <a:off x="6050206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0FD50FE-DF2B-432C-889A-C5B76DCCF7E8}"/>
              </a:ext>
            </a:extLst>
          </p:cNvPr>
          <p:cNvSpPr/>
          <p:nvPr/>
        </p:nvSpPr>
        <p:spPr>
          <a:xfrm>
            <a:off x="6269367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46C8A66-70D2-489B-8633-A776CC0BCE19}"/>
              </a:ext>
            </a:extLst>
          </p:cNvPr>
          <p:cNvSpPr/>
          <p:nvPr/>
        </p:nvSpPr>
        <p:spPr>
          <a:xfrm>
            <a:off x="6488527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5538898-C33A-4DA1-A765-ABCE33970D28}"/>
              </a:ext>
            </a:extLst>
          </p:cNvPr>
          <p:cNvSpPr/>
          <p:nvPr/>
        </p:nvSpPr>
        <p:spPr>
          <a:xfrm>
            <a:off x="6707688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710F9D-DBBC-47B3-AD32-2B42473C7887}"/>
              </a:ext>
            </a:extLst>
          </p:cNvPr>
          <p:cNvSpPr/>
          <p:nvPr/>
        </p:nvSpPr>
        <p:spPr>
          <a:xfrm>
            <a:off x="6926849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2C7DBEA-D024-4C28-A08C-FD59EEDA07A6}"/>
              </a:ext>
            </a:extLst>
          </p:cNvPr>
          <p:cNvSpPr/>
          <p:nvPr/>
        </p:nvSpPr>
        <p:spPr>
          <a:xfrm>
            <a:off x="7146010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D25B2EE-23B9-4C7A-A8FD-4DA2F95F7AF1}"/>
              </a:ext>
            </a:extLst>
          </p:cNvPr>
          <p:cNvSpPr/>
          <p:nvPr/>
        </p:nvSpPr>
        <p:spPr>
          <a:xfrm>
            <a:off x="7365171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ADDE1D1-603C-4939-AB36-9A57258D806F}"/>
              </a:ext>
            </a:extLst>
          </p:cNvPr>
          <p:cNvSpPr/>
          <p:nvPr/>
        </p:nvSpPr>
        <p:spPr>
          <a:xfrm>
            <a:off x="7584332" y="4764957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3CCCB32-A762-4B22-9498-8B5FF426C099}"/>
              </a:ext>
            </a:extLst>
          </p:cNvPr>
          <p:cNvSpPr/>
          <p:nvPr/>
        </p:nvSpPr>
        <p:spPr>
          <a:xfrm>
            <a:off x="5611884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5009620-33BD-444E-9C04-0BB4E22CA8AE}"/>
              </a:ext>
            </a:extLst>
          </p:cNvPr>
          <p:cNvSpPr/>
          <p:nvPr/>
        </p:nvSpPr>
        <p:spPr>
          <a:xfrm>
            <a:off x="5831045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4474926-08C4-46E4-8743-7D2E2DF1FAC1}"/>
              </a:ext>
            </a:extLst>
          </p:cNvPr>
          <p:cNvSpPr/>
          <p:nvPr/>
        </p:nvSpPr>
        <p:spPr>
          <a:xfrm>
            <a:off x="6050206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15A2E2E-7552-414E-9C8C-A6DF86C684D8}"/>
              </a:ext>
            </a:extLst>
          </p:cNvPr>
          <p:cNvSpPr/>
          <p:nvPr/>
        </p:nvSpPr>
        <p:spPr>
          <a:xfrm>
            <a:off x="6269367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2603D69-7EDD-48D7-A72A-8D5E147A8FB1}"/>
              </a:ext>
            </a:extLst>
          </p:cNvPr>
          <p:cNvSpPr/>
          <p:nvPr/>
        </p:nvSpPr>
        <p:spPr>
          <a:xfrm>
            <a:off x="6488527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E86F713-B424-4179-853A-9D72B6EFEC50}"/>
              </a:ext>
            </a:extLst>
          </p:cNvPr>
          <p:cNvSpPr/>
          <p:nvPr/>
        </p:nvSpPr>
        <p:spPr>
          <a:xfrm>
            <a:off x="6707688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28BDC82-1433-475A-B16B-FBAB8B452556}"/>
              </a:ext>
            </a:extLst>
          </p:cNvPr>
          <p:cNvSpPr/>
          <p:nvPr/>
        </p:nvSpPr>
        <p:spPr>
          <a:xfrm>
            <a:off x="6926849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357118B-3195-4B06-BC37-A2AA46A39896}"/>
              </a:ext>
            </a:extLst>
          </p:cNvPr>
          <p:cNvSpPr/>
          <p:nvPr/>
        </p:nvSpPr>
        <p:spPr>
          <a:xfrm>
            <a:off x="7146010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2C75F8A-BBBA-469B-9F8E-1CDEC8202AB2}"/>
              </a:ext>
            </a:extLst>
          </p:cNvPr>
          <p:cNvSpPr/>
          <p:nvPr/>
        </p:nvSpPr>
        <p:spPr>
          <a:xfrm>
            <a:off x="7365171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6F2F771-7DB3-4A2A-9F95-DE3A663625B8}"/>
              </a:ext>
            </a:extLst>
          </p:cNvPr>
          <p:cNvSpPr/>
          <p:nvPr/>
        </p:nvSpPr>
        <p:spPr>
          <a:xfrm>
            <a:off x="7584332" y="4991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537D581-4ADE-4A60-8485-A40083533BA2}"/>
              </a:ext>
            </a:extLst>
          </p:cNvPr>
          <p:cNvSpPr/>
          <p:nvPr/>
        </p:nvSpPr>
        <p:spPr>
          <a:xfrm>
            <a:off x="5611884" y="5218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0BC3F3C-823C-4741-84C4-97CEDB3EB859}"/>
              </a:ext>
            </a:extLst>
          </p:cNvPr>
          <p:cNvSpPr/>
          <p:nvPr/>
        </p:nvSpPr>
        <p:spPr>
          <a:xfrm>
            <a:off x="5831045" y="5218956"/>
            <a:ext cx="123751" cy="126537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BEC209F-234C-4435-9870-0B247052812D}"/>
              </a:ext>
            </a:extLst>
          </p:cNvPr>
          <p:cNvSpPr/>
          <p:nvPr/>
        </p:nvSpPr>
        <p:spPr>
          <a:xfrm>
            <a:off x="6050206" y="5218956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D79F1E6-E388-4721-B79B-B9B82FAC4292}"/>
              </a:ext>
            </a:extLst>
          </p:cNvPr>
          <p:cNvSpPr/>
          <p:nvPr/>
        </p:nvSpPr>
        <p:spPr>
          <a:xfrm>
            <a:off x="6269367" y="5218956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47324A0-A55F-4BFE-878D-0B9CD3F8B371}"/>
              </a:ext>
            </a:extLst>
          </p:cNvPr>
          <p:cNvSpPr/>
          <p:nvPr/>
        </p:nvSpPr>
        <p:spPr>
          <a:xfrm>
            <a:off x="6488527" y="5218956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445273C-947D-4FBB-B6E8-561DAA366249}"/>
              </a:ext>
            </a:extLst>
          </p:cNvPr>
          <p:cNvSpPr/>
          <p:nvPr/>
        </p:nvSpPr>
        <p:spPr>
          <a:xfrm>
            <a:off x="6707688" y="5218956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17A686C-065A-423A-A3AA-0E4BF94846BF}"/>
              </a:ext>
            </a:extLst>
          </p:cNvPr>
          <p:cNvSpPr/>
          <p:nvPr/>
        </p:nvSpPr>
        <p:spPr>
          <a:xfrm>
            <a:off x="6926849" y="5218956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5125113-8DF2-45DC-8F5B-6C2AC6FA930C}"/>
              </a:ext>
            </a:extLst>
          </p:cNvPr>
          <p:cNvSpPr/>
          <p:nvPr/>
        </p:nvSpPr>
        <p:spPr>
          <a:xfrm>
            <a:off x="7146010" y="5218956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28DFD71-4678-4B58-8931-88854C1916CC}"/>
              </a:ext>
            </a:extLst>
          </p:cNvPr>
          <p:cNvSpPr/>
          <p:nvPr/>
        </p:nvSpPr>
        <p:spPr>
          <a:xfrm>
            <a:off x="7365171" y="5218956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3DB8AF-538E-446F-AC33-058A8E23E067}"/>
              </a:ext>
            </a:extLst>
          </p:cNvPr>
          <p:cNvSpPr/>
          <p:nvPr/>
        </p:nvSpPr>
        <p:spPr>
          <a:xfrm>
            <a:off x="7584332" y="5218956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2D1D276-C674-4ED8-9C90-E2494C5CA82F}"/>
              </a:ext>
            </a:extLst>
          </p:cNvPr>
          <p:cNvSpPr/>
          <p:nvPr/>
        </p:nvSpPr>
        <p:spPr>
          <a:xfrm>
            <a:off x="5611884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D2F7CD0-FC83-41D3-9347-FD42462FD259}"/>
              </a:ext>
            </a:extLst>
          </p:cNvPr>
          <p:cNvSpPr/>
          <p:nvPr/>
        </p:nvSpPr>
        <p:spPr>
          <a:xfrm>
            <a:off x="5831045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0C78799-8BFD-47A1-B393-4399CA7E3988}"/>
              </a:ext>
            </a:extLst>
          </p:cNvPr>
          <p:cNvSpPr/>
          <p:nvPr/>
        </p:nvSpPr>
        <p:spPr>
          <a:xfrm>
            <a:off x="6050206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85EED52-06EA-4CE5-ADD5-02825FD2FFFA}"/>
              </a:ext>
            </a:extLst>
          </p:cNvPr>
          <p:cNvSpPr/>
          <p:nvPr/>
        </p:nvSpPr>
        <p:spPr>
          <a:xfrm>
            <a:off x="6269367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2A87EC42-240E-43CB-B252-41378E50D9E1}"/>
              </a:ext>
            </a:extLst>
          </p:cNvPr>
          <p:cNvSpPr/>
          <p:nvPr/>
        </p:nvSpPr>
        <p:spPr>
          <a:xfrm>
            <a:off x="6488527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38561D-2C53-4532-B866-F182735C9EF2}"/>
              </a:ext>
            </a:extLst>
          </p:cNvPr>
          <p:cNvSpPr/>
          <p:nvPr/>
        </p:nvSpPr>
        <p:spPr>
          <a:xfrm>
            <a:off x="6707688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F1C93A6-5F17-4E23-AFEC-E2A4940A0351}"/>
              </a:ext>
            </a:extLst>
          </p:cNvPr>
          <p:cNvSpPr/>
          <p:nvPr/>
        </p:nvSpPr>
        <p:spPr>
          <a:xfrm>
            <a:off x="6926849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50B4D83-5028-465A-B579-D27FF3BD7BED}"/>
              </a:ext>
            </a:extLst>
          </p:cNvPr>
          <p:cNvSpPr/>
          <p:nvPr/>
        </p:nvSpPr>
        <p:spPr>
          <a:xfrm>
            <a:off x="7146010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C00CE6D-12DC-40BD-B6FC-618DD1A92068}"/>
              </a:ext>
            </a:extLst>
          </p:cNvPr>
          <p:cNvSpPr/>
          <p:nvPr/>
        </p:nvSpPr>
        <p:spPr>
          <a:xfrm>
            <a:off x="7365171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F33F8D1-C1DF-41F7-805C-73F0FB578941}"/>
              </a:ext>
            </a:extLst>
          </p:cNvPr>
          <p:cNvSpPr/>
          <p:nvPr/>
        </p:nvSpPr>
        <p:spPr>
          <a:xfrm>
            <a:off x="7584332" y="5445955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5F6C373-CC8B-4115-B0FA-BBE2EF89971D}"/>
              </a:ext>
            </a:extLst>
          </p:cNvPr>
          <p:cNvSpPr/>
          <p:nvPr/>
        </p:nvSpPr>
        <p:spPr>
          <a:xfrm>
            <a:off x="5611884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F4E4989-98B2-4436-9371-297ECE510BB9}"/>
              </a:ext>
            </a:extLst>
          </p:cNvPr>
          <p:cNvSpPr/>
          <p:nvPr/>
        </p:nvSpPr>
        <p:spPr>
          <a:xfrm>
            <a:off x="5831045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01ECC15F-63B9-4416-A0F1-068923EB7532}"/>
              </a:ext>
            </a:extLst>
          </p:cNvPr>
          <p:cNvSpPr/>
          <p:nvPr/>
        </p:nvSpPr>
        <p:spPr>
          <a:xfrm>
            <a:off x="6050206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2C337CC-C74A-41C0-95B5-60DDD5E39C7F}"/>
              </a:ext>
            </a:extLst>
          </p:cNvPr>
          <p:cNvSpPr/>
          <p:nvPr/>
        </p:nvSpPr>
        <p:spPr>
          <a:xfrm>
            <a:off x="6269367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13EC26C-0350-451D-9050-31421BC38CAC}"/>
              </a:ext>
            </a:extLst>
          </p:cNvPr>
          <p:cNvSpPr/>
          <p:nvPr/>
        </p:nvSpPr>
        <p:spPr>
          <a:xfrm>
            <a:off x="6488527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7693205-B79D-4405-8B6D-A49617FE5D6E}"/>
              </a:ext>
            </a:extLst>
          </p:cNvPr>
          <p:cNvSpPr/>
          <p:nvPr/>
        </p:nvSpPr>
        <p:spPr>
          <a:xfrm>
            <a:off x="6707688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F47BD13-DD83-4114-9D74-CAE6E18A2723}"/>
              </a:ext>
            </a:extLst>
          </p:cNvPr>
          <p:cNvSpPr/>
          <p:nvPr/>
        </p:nvSpPr>
        <p:spPr>
          <a:xfrm>
            <a:off x="6926849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91125A3-CF26-4E5E-B079-C8ED6596ED2A}"/>
              </a:ext>
            </a:extLst>
          </p:cNvPr>
          <p:cNvSpPr/>
          <p:nvPr/>
        </p:nvSpPr>
        <p:spPr>
          <a:xfrm>
            <a:off x="7146010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589A075-6FBC-41C7-9BEA-12AFF2833C97}"/>
              </a:ext>
            </a:extLst>
          </p:cNvPr>
          <p:cNvSpPr/>
          <p:nvPr/>
        </p:nvSpPr>
        <p:spPr>
          <a:xfrm>
            <a:off x="7365171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2991A91-21A9-4A17-9814-96C5343083D1}"/>
              </a:ext>
            </a:extLst>
          </p:cNvPr>
          <p:cNvSpPr/>
          <p:nvPr/>
        </p:nvSpPr>
        <p:spPr>
          <a:xfrm>
            <a:off x="7584332" y="5672954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00CC3859-2D6A-4A13-A368-70CAA4F2828E}"/>
              </a:ext>
            </a:extLst>
          </p:cNvPr>
          <p:cNvSpPr/>
          <p:nvPr/>
        </p:nvSpPr>
        <p:spPr>
          <a:xfrm>
            <a:off x="5611884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C766768-F375-4B75-A379-ECE0D76ECE20}"/>
              </a:ext>
            </a:extLst>
          </p:cNvPr>
          <p:cNvSpPr/>
          <p:nvPr/>
        </p:nvSpPr>
        <p:spPr>
          <a:xfrm>
            <a:off x="5831045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D1B847D-223C-4414-A5A0-F71975CB7D74}"/>
              </a:ext>
            </a:extLst>
          </p:cNvPr>
          <p:cNvSpPr/>
          <p:nvPr/>
        </p:nvSpPr>
        <p:spPr>
          <a:xfrm>
            <a:off x="6050206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F5FBC858-6140-4158-889D-83E32E5E2391}"/>
              </a:ext>
            </a:extLst>
          </p:cNvPr>
          <p:cNvSpPr/>
          <p:nvPr/>
        </p:nvSpPr>
        <p:spPr>
          <a:xfrm>
            <a:off x="6269367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E6D5D0E-1D6F-4993-B29A-3A8F660A4D18}"/>
              </a:ext>
            </a:extLst>
          </p:cNvPr>
          <p:cNvSpPr/>
          <p:nvPr/>
        </p:nvSpPr>
        <p:spPr>
          <a:xfrm>
            <a:off x="6488527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4338169-9DAC-44AD-94BB-07CB4FFE660E}"/>
              </a:ext>
            </a:extLst>
          </p:cNvPr>
          <p:cNvSpPr/>
          <p:nvPr/>
        </p:nvSpPr>
        <p:spPr>
          <a:xfrm>
            <a:off x="6707688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72FCD6F-7495-4C72-A033-B412412986D4}"/>
              </a:ext>
            </a:extLst>
          </p:cNvPr>
          <p:cNvSpPr/>
          <p:nvPr/>
        </p:nvSpPr>
        <p:spPr>
          <a:xfrm>
            <a:off x="6926849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3CA4DBB-39C1-471D-860A-153EF6D84F59}"/>
              </a:ext>
            </a:extLst>
          </p:cNvPr>
          <p:cNvSpPr/>
          <p:nvPr/>
        </p:nvSpPr>
        <p:spPr>
          <a:xfrm>
            <a:off x="7146010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3F5BC6F-F4D9-43D6-9FEA-BD89CAC589AC}"/>
              </a:ext>
            </a:extLst>
          </p:cNvPr>
          <p:cNvSpPr/>
          <p:nvPr/>
        </p:nvSpPr>
        <p:spPr>
          <a:xfrm>
            <a:off x="7365171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E9AA160-0912-4DB7-995F-AD24CF6705DC}"/>
              </a:ext>
            </a:extLst>
          </p:cNvPr>
          <p:cNvSpPr/>
          <p:nvPr/>
        </p:nvSpPr>
        <p:spPr>
          <a:xfrm>
            <a:off x="7584332" y="5899953"/>
            <a:ext cx="123751" cy="1265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7543035" y="3997606"/>
            <a:ext cx="1162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독학 및 </a:t>
            </a:r>
            <a:r>
              <a:rPr lang="ko-KR" altLang="en-US" sz="1050" dirty="0" err="1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인강</a:t>
            </a:r>
            <a:endParaRPr lang="en-US" altLang="ko-KR" sz="1050" dirty="0" smtClean="0">
              <a:solidFill>
                <a:schemeClr val="bg2">
                  <a:lumMod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/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(30.2%)</a:t>
            </a: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561857" y="4615975"/>
            <a:ext cx="10675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교육 수강</a:t>
            </a:r>
            <a:endParaRPr lang="en-US" altLang="ko-KR" sz="1050" dirty="0" smtClean="0">
              <a:solidFill>
                <a:schemeClr val="bg2">
                  <a:lumMod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/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(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32.0%)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322256" y="6106744"/>
            <a:ext cx="1265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출처</a:t>
            </a:r>
            <a:r>
              <a:rPr lang="en-US" altLang="ko-KR" sz="1050" dirty="0" smtClean="0">
                <a:solidFill>
                  <a:schemeClr val="accent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ko-KR" altLang="en-US" sz="1050" dirty="0" smtClean="0">
                <a:solidFill>
                  <a:schemeClr val="accent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뉴스</a:t>
            </a:r>
            <a:r>
              <a:rPr lang="en-US" altLang="ko-KR" sz="1050" dirty="0" smtClean="0">
                <a:solidFill>
                  <a:schemeClr val="accent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  <a:endParaRPr lang="ko-KR" altLang="en-US" sz="1050" dirty="0">
              <a:solidFill>
                <a:schemeClr val="accent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" y="2720615"/>
            <a:ext cx="5085538" cy="4137386"/>
          </a:xfrm>
          <a:prstGeom prst="rect">
            <a:avLst/>
          </a:prstGeom>
        </p:spPr>
      </p:pic>
      <p:sp>
        <p:nvSpPr>
          <p:cNvPr id="123" name="슬라이드 번호 개체 틀 1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1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7560880" y="2599149"/>
            <a:ext cx="4366960" cy="3998354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A372F5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7560880" y="4249248"/>
            <a:ext cx="4283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“ IT </a:t>
            </a:r>
            <a:r>
              <a:rPr lang="ko-KR" altLang="en-US" sz="4000" b="1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학습 수요 증가 </a:t>
            </a:r>
            <a:r>
              <a:rPr lang="en-US" altLang="ko-KR" sz="4000" b="1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”</a:t>
            </a:r>
            <a:endParaRPr lang="ko-KR" altLang="en-US" sz="4000" b="1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2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15" grpId="0"/>
      <p:bldP spid="116" grpId="0"/>
      <p:bldP spid="118" grpId="0"/>
      <p:bldP spid="121" grpId="0" animBg="1"/>
      <p:bldP spid="1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EAD9E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704080" y="2037080"/>
            <a:ext cx="2783840" cy="2783840"/>
            <a:chOff x="4704080" y="2037080"/>
            <a:chExt cx="2783840" cy="2783840"/>
          </a:xfrm>
        </p:grpSpPr>
        <p:sp>
          <p:nvSpPr>
            <p:cNvPr id="14" name="타원 8">
              <a:extLst>
                <a:ext uri="{FF2B5EF4-FFF2-40B4-BE49-F238E27FC236}">
                  <a16:creationId xmlns:a16="http://schemas.microsoft.com/office/drawing/2014/main" id="{073FDB15-EB2E-432D-A992-576EED421F71}"/>
                </a:ext>
              </a:extLst>
            </p:cNvPr>
            <p:cNvSpPr/>
            <p:nvPr/>
          </p:nvSpPr>
          <p:spPr>
            <a:xfrm>
              <a:off x="4704080" y="2037080"/>
              <a:ext cx="2783840" cy="2783840"/>
            </a:xfrm>
            <a:custGeom>
              <a:avLst/>
              <a:gdLst>
                <a:gd name="connsiteX0" fmla="*/ 0 w 2783840"/>
                <a:gd name="connsiteY0" fmla="*/ 1391920 h 2783840"/>
                <a:gd name="connsiteX1" fmla="*/ 1391920 w 2783840"/>
                <a:gd name="connsiteY1" fmla="*/ 0 h 2783840"/>
                <a:gd name="connsiteX2" fmla="*/ 2783840 w 2783840"/>
                <a:gd name="connsiteY2" fmla="*/ 1391920 h 2783840"/>
                <a:gd name="connsiteX3" fmla="*/ 1391920 w 2783840"/>
                <a:gd name="connsiteY3" fmla="*/ 2783840 h 2783840"/>
                <a:gd name="connsiteX4" fmla="*/ 0 w 2783840"/>
                <a:gd name="connsiteY4" fmla="*/ 1391920 h 27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3840" h="2783840" fill="none" extrusionOk="0">
                  <a:moveTo>
                    <a:pt x="0" y="1391920"/>
                  </a:moveTo>
                  <a:cubicBezTo>
                    <a:pt x="80124" y="547029"/>
                    <a:pt x="695641" y="4781"/>
                    <a:pt x="1391920" y="0"/>
                  </a:cubicBezTo>
                  <a:cubicBezTo>
                    <a:pt x="2221176" y="103448"/>
                    <a:pt x="2740845" y="622260"/>
                    <a:pt x="2783840" y="1391920"/>
                  </a:cubicBezTo>
                  <a:cubicBezTo>
                    <a:pt x="3001593" y="2192233"/>
                    <a:pt x="2071153" y="2742993"/>
                    <a:pt x="1391920" y="2783840"/>
                  </a:cubicBezTo>
                  <a:cubicBezTo>
                    <a:pt x="581984" y="2796134"/>
                    <a:pt x="17577" y="2136829"/>
                    <a:pt x="0" y="1391920"/>
                  </a:cubicBezTo>
                  <a:close/>
                </a:path>
                <a:path w="2783840" h="2783840" stroke="0" extrusionOk="0">
                  <a:moveTo>
                    <a:pt x="0" y="1391920"/>
                  </a:moveTo>
                  <a:cubicBezTo>
                    <a:pt x="-97794" y="794759"/>
                    <a:pt x="507190" y="-47899"/>
                    <a:pt x="1391920" y="0"/>
                  </a:cubicBezTo>
                  <a:cubicBezTo>
                    <a:pt x="2237492" y="-11343"/>
                    <a:pt x="2698944" y="777807"/>
                    <a:pt x="2783840" y="1391920"/>
                  </a:cubicBezTo>
                  <a:cubicBezTo>
                    <a:pt x="2737967" y="2175988"/>
                    <a:pt x="2071704" y="2889026"/>
                    <a:pt x="1391920" y="2783840"/>
                  </a:cubicBezTo>
                  <a:cubicBezTo>
                    <a:pt x="811353" y="2662067"/>
                    <a:pt x="-50122" y="2172153"/>
                    <a:pt x="0" y="1391920"/>
                  </a:cubicBezTo>
                  <a:close/>
                </a:path>
              </a:pathLst>
            </a:custGeom>
            <a:solidFill>
              <a:srgbClr val="CDBFE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extLst>
                <a:ext uri="{C807C97D-BFC1-408E-A445-0C87EB9F89A2}">
                  <ask:lineSketchStyleProps xmlns="" xmlns:ask="http://schemas.microsoft.com/office/drawing/2018/sketchyshapes" sd="98176570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2E82BD-96D8-4347-8CAC-77BB7502D116}"/>
                </a:ext>
              </a:extLst>
            </p:cNvPr>
            <p:cNvSpPr/>
            <p:nvPr/>
          </p:nvSpPr>
          <p:spPr>
            <a:xfrm>
              <a:off x="5307161" y="3167390"/>
              <a:ext cx="15776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스낵 형태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67097" y="2037080"/>
            <a:ext cx="2783840" cy="2783840"/>
            <a:chOff x="967097" y="2037080"/>
            <a:chExt cx="2783840" cy="2783840"/>
          </a:xfrm>
        </p:grpSpPr>
        <p:sp>
          <p:nvSpPr>
            <p:cNvPr id="17" name="타원 3">
              <a:extLst>
                <a:ext uri="{FF2B5EF4-FFF2-40B4-BE49-F238E27FC236}">
                  <a16:creationId xmlns:a16="http://schemas.microsoft.com/office/drawing/2014/main" id="{175AB391-3783-4EFC-BFC4-64CB2572C612}"/>
                </a:ext>
              </a:extLst>
            </p:cNvPr>
            <p:cNvSpPr/>
            <p:nvPr/>
          </p:nvSpPr>
          <p:spPr>
            <a:xfrm>
              <a:off x="967097" y="2037080"/>
              <a:ext cx="2783840" cy="2783840"/>
            </a:xfrm>
            <a:custGeom>
              <a:avLst/>
              <a:gdLst>
                <a:gd name="connsiteX0" fmla="*/ 0 w 2783840"/>
                <a:gd name="connsiteY0" fmla="*/ 1391920 h 2783840"/>
                <a:gd name="connsiteX1" fmla="*/ 1391920 w 2783840"/>
                <a:gd name="connsiteY1" fmla="*/ 0 h 2783840"/>
                <a:gd name="connsiteX2" fmla="*/ 2783840 w 2783840"/>
                <a:gd name="connsiteY2" fmla="*/ 1391920 h 2783840"/>
                <a:gd name="connsiteX3" fmla="*/ 1391920 w 2783840"/>
                <a:gd name="connsiteY3" fmla="*/ 2783840 h 2783840"/>
                <a:gd name="connsiteX4" fmla="*/ 0 w 2783840"/>
                <a:gd name="connsiteY4" fmla="*/ 1391920 h 27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3840" h="2783840" fill="none" extrusionOk="0">
                  <a:moveTo>
                    <a:pt x="0" y="1391920"/>
                  </a:moveTo>
                  <a:cubicBezTo>
                    <a:pt x="80124" y="547029"/>
                    <a:pt x="695641" y="4781"/>
                    <a:pt x="1391920" y="0"/>
                  </a:cubicBezTo>
                  <a:cubicBezTo>
                    <a:pt x="2221176" y="103448"/>
                    <a:pt x="2740845" y="622260"/>
                    <a:pt x="2783840" y="1391920"/>
                  </a:cubicBezTo>
                  <a:cubicBezTo>
                    <a:pt x="3001593" y="2192233"/>
                    <a:pt x="2071153" y="2742993"/>
                    <a:pt x="1391920" y="2783840"/>
                  </a:cubicBezTo>
                  <a:cubicBezTo>
                    <a:pt x="581984" y="2796134"/>
                    <a:pt x="17577" y="2136829"/>
                    <a:pt x="0" y="1391920"/>
                  </a:cubicBezTo>
                  <a:close/>
                </a:path>
                <a:path w="2783840" h="2783840" stroke="0" extrusionOk="0">
                  <a:moveTo>
                    <a:pt x="0" y="1391920"/>
                  </a:moveTo>
                  <a:cubicBezTo>
                    <a:pt x="-97794" y="794759"/>
                    <a:pt x="507190" y="-47899"/>
                    <a:pt x="1391920" y="0"/>
                  </a:cubicBezTo>
                  <a:cubicBezTo>
                    <a:pt x="2237492" y="-11343"/>
                    <a:pt x="2698944" y="777807"/>
                    <a:pt x="2783840" y="1391920"/>
                  </a:cubicBezTo>
                  <a:cubicBezTo>
                    <a:pt x="2737967" y="2175988"/>
                    <a:pt x="2071704" y="2889026"/>
                    <a:pt x="1391920" y="2783840"/>
                  </a:cubicBezTo>
                  <a:cubicBezTo>
                    <a:pt x="811353" y="2662067"/>
                    <a:pt x="-50122" y="2172153"/>
                    <a:pt x="0" y="1391920"/>
                  </a:cubicBezTo>
                  <a:close/>
                </a:path>
              </a:pathLst>
            </a:custGeom>
            <a:solidFill>
              <a:srgbClr val="FCC3D5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extLst>
                <a:ext uri="{C807C97D-BFC1-408E-A445-0C87EB9F89A2}">
                  <ask:lineSketchStyleProps xmlns="" xmlns:ask="http://schemas.microsoft.com/office/drawing/2018/sketchyshapes" sd="98176570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9EE4308-4F8E-40F2-897E-056AFFFFFD75}"/>
                </a:ext>
              </a:extLst>
            </p:cNvPr>
            <p:cNvSpPr/>
            <p:nvPr/>
          </p:nvSpPr>
          <p:spPr>
            <a:xfrm>
              <a:off x="1296867" y="3167390"/>
              <a:ext cx="21242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자기주도학습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442970" y="2037080"/>
            <a:ext cx="2783840" cy="2783840"/>
            <a:chOff x="8442970" y="2037080"/>
            <a:chExt cx="2783840" cy="2783840"/>
          </a:xfrm>
        </p:grpSpPr>
        <p:sp>
          <p:nvSpPr>
            <p:cNvPr id="15" name="타원 9">
              <a:extLst>
                <a:ext uri="{FF2B5EF4-FFF2-40B4-BE49-F238E27FC236}">
                  <a16:creationId xmlns:a16="http://schemas.microsoft.com/office/drawing/2014/main" id="{67C40EC0-72B5-4D1D-8A4E-632721F32DF4}"/>
                </a:ext>
              </a:extLst>
            </p:cNvPr>
            <p:cNvSpPr/>
            <p:nvPr/>
          </p:nvSpPr>
          <p:spPr>
            <a:xfrm>
              <a:off x="8442970" y="2037080"/>
              <a:ext cx="2783840" cy="2783840"/>
            </a:xfrm>
            <a:custGeom>
              <a:avLst/>
              <a:gdLst>
                <a:gd name="connsiteX0" fmla="*/ 0 w 2783840"/>
                <a:gd name="connsiteY0" fmla="*/ 1391920 h 2783840"/>
                <a:gd name="connsiteX1" fmla="*/ 1391920 w 2783840"/>
                <a:gd name="connsiteY1" fmla="*/ 0 h 2783840"/>
                <a:gd name="connsiteX2" fmla="*/ 2783840 w 2783840"/>
                <a:gd name="connsiteY2" fmla="*/ 1391920 h 2783840"/>
                <a:gd name="connsiteX3" fmla="*/ 1391920 w 2783840"/>
                <a:gd name="connsiteY3" fmla="*/ 2783840 h 2783840"/>
                <a:gd name="connsiteX4" fmla="*/ 0 w 2783840"/>
                <a:gd name="connsiteY4" fmla="*/ 1391920 h 27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3840" h="2783840" fill="none" extrusionOk="0">
                  <a:moveTo>
                    <a:pt x="0" y="1391920"/>
                  </a:moveTo>
                  <a:cubicBezTo>
                    <a:pt x="80124" y="547029"/>
                    <a:pt x="695641" y="4781"/>
                    <a:pt x="1391920" y="0"/>
                  </a:cubicBezTo>
                  <a:cubicBezTo>
                    <a:pt x="2221176" y="103448"/>
                    <a:pt x="2740845" y="622260"/>
                    <a:pt x="2783840" y="1391920"/>
                  </a:cubicBezTo>
                  <a:cubicBezTo>
                    <a:pt x="3001593" y="2192233"/>
                    <a:pt x="2071153" y="2742993"/>
                    <a:pt x="1391920" y="2783840"/>
                  </a:cubicBezTo>
                  <a:cubicBezTo>
                    <a:pt x="581984" y="2796134"/>
                    <a:pt x="17577" y="2136829"/>
                    <a:pt x="0" y="1391920"/>
                  </a:cubicBezTo>
                  <a:close/>
                </a:path>
                <a:path w="2783840" h="2783840" stroke="0" extrusionOk="0">
                  <a:moveTo>
                    <a:pt x="0" y="1391920"/>
                  </a:moveTo>
                  <a:cubicBezTo>
                    <a:pt x="-97794" y="794759"/>
                    <a:pt x="507190" y="-47899"/>
                    <a:pt x="1391920" y="0"/>
                  </a:cubicBezTo>
                  <a:cubicBezTo>
                    <a:pt x="2237492" y="-11343"/>
                    <a:pt x="2698944" y="777807"/>
                    <a:pt x="2783840" y="1391920"/>
                  </a:cubicBezTo>
                  <a:cubicBezTo>
                    <a:pt x="2737967" y="2175988"/>
                    <a:pt x="2071704" y="2889026"/>
                    <a:pt x="1391920" y="2783840"/>
                  </a:cubicBezTo>
                  <a:cubicBezTo>
                    <a:pt x="811353" y="2662067"/>
                    <a:pt x="-50122" y="2172153"/>
                    <a:pt x="0" y="1391920"/>
                  </a:cubicBezTo>
                  <a:close/>
                </a:path>
              </a:pathLst>
            </a:custGeom>
            <a:solidFill>
              <a:srgbClr val="CD9FD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  <a:extLst>
                <a:ext uri="{C807C97D-BFC1-408E-A445-0C87EB9F89A2}">
                  <ask:lineSketchStyleProps xmlns="" xmlns:ask="http://schemas.microsoft.com/office/drawing/2018/sketchyshapes" sd="98176570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DCE47A-4E30-4625-A502-7803ED512A5F}"/>
                </a:ext>
              </a:extLst>
            </p:cNvPr>
            <p:cNvSpPr/>
            <p:nvPr/>
          </p:nvSpPr>
          <p:spPr>
            <a:xfrm>
              <a:off x="9031626" y="3167390"/>
              <a:ext cx="16065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 함께하는</a:t>
              </a:r>
              <a:endPara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09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5DFF1"/>
            </a:gs>
            <a:gs pos="100000">
              <a:srgbClr val="EAD9E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2737" y="1654399"/>
            <a:ext cx="682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'PROBLEM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' 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+</a:t>
            </a:r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b="1" dirty="0" smtClean="0">
                <a:solidFill>
                  <a:schemeClr val="bg2">
                    <a:lumMod val="50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'SNS’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13608" y="4743493"/>
            <a:ext cx="676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언제 어디서나 함께하는 </a:t>
            </a:r>
            <a:r>
              <a:rPr lang="en-US" altLang="ko-KR" sz="3200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IT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PROSN</a:t>
            </a:r>
            <a:endParaRPr lang="ko-KR" altLang="en-US" sz="3200" dirty="0" smtClean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63" y="2620100"/>
            <a:ext cx="7166297" cy="1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2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000">
              <a:srgbClr val="F0D8EE"/>
            </a:gs>
            <a:gs pos="0">
              <a:srgbClr val="D5DF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KakaoTalk_20220818_1713283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2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5ABCC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8365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PART 2.</a:t>
            </a:r>
            <a:endParaRPr lang="ko-KR" altLang="en-US" sz="4400" b="1" spc="6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3046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기능 소개 및 시연</a:t>
            </a:r>
            <a:endParaRPr lang="ko-KR" altLang="en-US" sz="2800" spc="300" dirty="0"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000">
              <a:srgbClr val="F0D8EE"/>
            </a:gs>
            <a:gs pos="0">
              <a:srgbClr val="D5DF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7182406" y="4467972"/>
            <a:ext cx="1942429" cy="1019325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marR="0" lvl="0" indent="0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1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3268458" y="3426937"/>
            <a:ext cx="2417859" cy="1311110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marR="0" lvl="0" indent="0" algn="r" defTabSz="16002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079535" y="2335624"/>
            <a:ext cx="1947720" cy="2185184"/>
            <a:chOff x="7079535" y="2335624"/>
            <a:chExt cx="1947720" cy="2185184"/>
          </a:xfrm>
        </p:grpSpPr>
        <p:sp>
          <p:nvSpPr>
            <p:cNvPr id="22" name="자유형: 도형 14">
              <a:extLst>
                <a:ext uri="{FF2B5EF4-FFF2-40B4-BE49-F238E27FC236}">
                  <a16:creationId xmlns:a16="http://schemas.microsoft.com/office/drawing/2014/main" id="{D71F3A87-F801-4FAD-AA55-05EE54E556E2}"/>
                </a:ext>
              </a:extLst>
            </p:cNvPr>
            <p:cNvSpPr/>
            <p:nvPr/>
          </p:nvSpPr>
          <p:spPr>
            <a:xfrm>
              <a:off x="7079535" y="2335624"/>
              <a:ext cx="1947720" cy="218518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ADBEE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23333" y="3226877"/>
              <a:ext cx="1660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IT </a:t>
              </a:r>
              <a:r>
                <a:rPr lang="ko-KR" altLang="en-US" dirty="0" smtClean="0"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정보</a:t>
              </a:r>
              <a:endParaRPr lang="ko-KR" altLang="en-US" dirty="0"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105675" y="639857"/>
            <a:ext cx="1947720" cy="2185184"/>
            <a:chOff x="9662319" y="3852183"/>
            <a:chExt cx="1947720" cy="2185184"/>
          </a:xfrm>
        </p:grpSpPr>
        <p:sp>
          <p:nvSpPr>
            <p:cNvPr id="18" name="자유형: 도형 4">
              <a:extLst>
                <a:ext uri="{FF2B5EF4-FFF2-40B4-BE49-F238E27FC236}">
                  <a16:creationId xmlns:a16="http://schemas.microsoft.com/office/drawing/2014/main" id="{A3FA2C42-D941-4B1C-AE3D-E0B54D21F515}"/>
                </a:ext>
              </a:extLst>
            </p:cNvPr>
            <p:cNvSpPr/>
            <p:nvPr/>
          </p:nvSpPr>
          <p:spPr>
            <a:xfrm>
              <a:off x="9662319" y="3852183"/>
              <a:ext cx="1947720" cy="218518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A5CB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marR="0" lvl="0" indent="0" algn="ctr" defTabSz="11557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806117" y="4483110"/>
              <a:ext cx="16601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문제 출제 </a:t>
              </a:r>
              <a:endParaRPr lang="en-US" altLang="ko-KR" dirty="0" smtClean="0"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  <a:p>
              <a:pPr algn="ctr"/>
              <a:r>
                <a:rPr lang="en-US" altLang="ko-KR" dirty="0" smtClean="0"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+</a:t>
              </a:r>
            </a:p>
            <a:p>
              <a:pPr algn="ctr"/>
              <a:r>
                <a:rPr lang="ko-KR" altLang="en-US" dirty="0" smtClean="0"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풀이</a:t>
              </a:r>
              <a:endParaRPr lang="ko-KR" altLang="en-US" dirty="0"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071527" y="4011794"/>
            <a:ext cx="1947720" cy="2185184"/>
            <a:chOff x="6071527" y="4011794"/>
            <a:chExt cx="1947720" cy="2185184"/>
          </a:xfrm>
        </p:grpSpPr>
        <p:sp>
          <p:nvSpPr>
            <p:cNvPr id="23" name="자유형: 도형 15">
              <a:extLst>
                <a:ext uri="{FF2B5EF4-FFF2-40B4-BE49-F238E27FC236}">
                  <a16:creationId xmlns:a16="http://schemas.microsoft.com/office/drawing/2014/main" id="{0CF310BE-9491-453B-A684-C307CC9D5B08}"/>
                </a:ext>
              </a:extLst>
            </p:cNvPr>
            <p:cNvSpPr/>
            <p:nvPr/>
          </p:nvSpPr>
          <p:spPr>
            <a:xfrm>
              <a:off x="6071527" y="4011794"/>
              <a:ext cx="1947720" cy="218518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DBE0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marR="0" lvl="0" indent="0" algn="ctr" defTabSz="11557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25526" y="4944776"/>
              <a:ext cx="1660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스크랩</a:t>
              </a:r>
              <a:endParaRPr lang="ko-KR" altLang="en-US" dirty="0"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44209" y="4034748"/>
            <a:ext cx="1947720" cy="2185184"/>
            <a:chOff x="4144209" y="4034748"/>
            <a:chExt cx="1947720" cy="2185184"/>
          </a:xfrm>
        </p:grpSpPr>
        <p:sp>
          <p:nvSpPr>
            <p:cNvPr id="24" name="자유형: 도형 22">
              <a:extLst>
                <a:ext uri="{FF2B5EF4-FFF2-40B4-BE49-F238E27FC236}">
                  <a16:creationId xmlns:a16="http://schemas.microsoft.com/office/drawing/2014/main" id="{870D4199-8494-42E6-894B-70843546A4E3}"/>
                </a:ext>
              </a:extLst>
            </p:cNvPr>
            <p:cNvSpPr/>
            <p:nvPr/>
          </p:nvSpPr>
          <p:spPr>
            <a:xfrm>
              <a:off x="4144209" y="4034748"/>
              <a:ext cx="1947720" cy="218518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8F3E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77806" y="4946899"/>
              <a:ext cx="1660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문제집</a:t>
              </a:r>
              <a:endParaRPr lang="ko-KR" altLang="en-US" dirty="0"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194673" y="2318111"/>
            <a:ext cx="1947720" cy="2185184"/>
            <a:chOff x="3194673" y="2318111"/>
            <a:chExt cx="1947720" cy="2185184"/>
          </a:xfrm>
        </p:grpSpPr>
        <p:sp>
          <p:nvSpPr>
            <p:cNvPr id="25" name="자유형: 도형 23">
              <a:extLst>
                <a:ext uri="{FF2B5EF4-FFF2-40B4-BE49-F238E27FC236}">
                  <a16:creationId xmlns:a16="http://schemas.microsoft.com/office/drawing/2014/main" id="{D81A9A0F-31C2-4B34-B1C0-4D009C7A24D6}"/>
                </a:ext>
              </a:extLst>
            </p:cNvPr>
            <p:cNvSpPr/>
            <p:nvPr/>
          </p:nvSpPr>
          <p:spPr>
            <a:xfrm>
              <a:off x="3194673" y="2318111"/>
              <a:ext cx="1947720" cy="218518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CC3D5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marR="0" lvl="0" indent="0" algn="ctr" defTabSz="11557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24773" y="3226877"/>
              <a:ext cx="1660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오답노트</a:t>
              </a:r>
              <a:endParaRPr lang="ko-KR" altLang="en-US" dirty="0"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72409" y="639857"/>
            <a:ext cx="1947720" cy="2185184"/>
            <a:chOff x="4172409" y="639857"/>
            <a:chExt cx="1947720" cy="2185184"/>
          </a:xfrm>
        </p:grpSpPr>
        <p:sp>
          <p:nvSpPr>
            <p:cNvPr id="19" name="자유형: 도형 6">
              <a:extLst>
                <a:ext uri="{FF2B5EF4-FFF2-40B4-BE49-F238E27FC236}">
                  <a16:creationId xmlns:a16="http://schemas.microsoft.com/office/drawing/2014/main" id="{E39BD6B0-AD2E-423A-9312-25DD78770EF0}"/>
                </a:ext>
              </a:extLst>
            </p:cNvPr>
            <p:cNvSpPr/>
            <p:nvPr/>
          </p:nvSpPr>
          <p:spPr>
            <a:xfrm>
              <a:off x="4172409" y="639857"/>
              <a:ext cx="1947720" cy="218518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ADBE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48995" y="1553572"/>
              <a:ext cx="1660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스터디 그룹</a:t>
              </a:r>
              <a:endParaRPr lang="ko-KR" altLang="en-US" dirty="0"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522" y="2791463"/>
            <a:ext cx="1321461" cy="13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EAD9EF"/>
            </a:gs>
            <a:gs pos="0">
              <a:srgbClr val="D5DF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7CA6C-CC1F-4429-82E1-731C5179D4E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3827" y="361422"/>
            <a:ext cx="11450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/ 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문제집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: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social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networking</a:t>
            </a:r>
            <a:r>
              <a:rPr lang="ko-KR" altLang="en-US" sz="3200" b="1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+ </a:t>
            </a:r>
            <a:r>
              <a:rPr lang="ko-KR" altLang="en-US" sz="3200" b="1" dirty="0" smtClean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</a:t>
            </a:r>
            <a:endParaRPr lang="ko-KR" altLang="en-US" sz="3200" b="1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" y="1169098"/>
            <a:ext cx="9546336" cy="536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892</Words>
  <Application>Microsoft Office PowerPoint</Application>
  <PresentationFormat>와이드스크린</PresentationFormat>
  <Paragraphs>178</Paragraphs>
  <Slides>28</Slides>
  <Notes>26</Notes>
  <HiddenSlides>1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 Nova</vt:lpstr>
      <vt:lpstr>강원교육튼튼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137</cp:revision>
  <dcterms:created xsi:type="dcterms:W3CDTF">2022-08-17T04:23:28Z</dcterms:created>
  <dcterms:modified xsi:type="dcterms:W3CDTF">2022-08-19T02:40:06Z</dcterms:modified>
</cp:coreProperties>
</file>